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5327650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B5D"/>
    <a:srgbClr val="003459"/>
    <a:srgbClr val="0024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85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5582" y="3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9574" y="1237197"/>
            <a:ext cx="4528503" cy="2631887"/>
          </a:xfrm>
        </p:spPr>
        <p:txBody>
          <a:bodyPr anchor="b"/>
          <a:lstStyle>
            <a:lvl1pPr algn="ctr">
              <a:defRPr sz="3496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5956" y="3970580"/>
            <a:ext cx="3995738" cy="1825171"/>
          </a:xfrm>
        </p:spPr>
        <p:txBody>
          <a:bodyPr/>
          <a:lstStyle>
            <a:lvl1pPr marL="0" indent="0" algn="ctr">
              <a:buNone/>
              <a:defRPr sz="1398"/>
            </a:lvl1pPr>
            <a:lvl2pPr marL="266365" indent="0" algn="ctr">
              <a:buNone/>
              <a:defRPr sz="1165"/>
            </a:lvl2pPr>
            <a:lvl3pPr marL="532729" indent="0" algn="ctr">
              <a:buNone/>
              <a:defRPr sz="1049"/>
            </a:lvl3pPr>
            <a:lvl4pPr marL="799094" indent="0" algn="ctr">
              <a:buNone/>
              <a:defRPr sz="932"/>
            </a:lvl4pPr>
            <a:lvl5pPr marL="1065459" indent="0" algn="ctr">
              <a:buNone/>
              <a:defRPr sz="932"/>
            </a:lvl5pPr>
            <a:lvl6pPr marL="1331824" indent="0" algn="ctr">
              <a:buNone/>
              <a:defRPr sz="932"/>
            </a:lvl6pPr>
            <a:lvl7pPr marL="1598188" indent="0" algn="ctr">
              <a:buNone/>
              <a:defRPr sz="932"/>
            </a:lvl7pPr>
            <a:lvl8pPr marL="1864553" indent="0" algn="ctr">
              <a:buNone/>
              <a:defRPr sz="932"/>
            </a:lvl8pPr>
            <a:lvl9pPr marL="2130918" indent="0" algn="ctr">
              <a:buNone/>
              <a:defRPr sz="932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3300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7108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2600" y="402483"/>
            <a:ext cx="1148775" cy="640647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6276" y="402483"/>
            <a:ext cx="3379728" cy="640647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5953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8537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501" y="1884671"/>
            <a:ext cx="4595098" cy="3144614"/>
          </a:xfrm>
        </p:spPr>
        <p:txBody>
          <a:bodyPr anchor="b"/>
          <a:lstStyle>
            <a:lvl1pPr>
              <a:defRPr sz="3496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501" y="5059035"/>
            <a:ext cx="4595098" cy="1653678"/>
          </a:xfrm>
        </p:spPr>
        <p:txBody>
          <a:bodyPr/>
          <a:lstStyle>
            <a:lvl1pPr marL="0" indent="0">
              <a:buNone/>
              <a:defRPr sz="1398">
                <a:solidFill>
                  <a:schemeClr val="tx1">
                    <a:tint val="82000"/>
                  </a:schemeClr>
                </a:solidFill>
              </a:defRPr>
            </a:lvl1pPr>
            <a:lvl2pPr marL="266365" indent="0">
              <a:buNone/>
              <a:defRPr sz="1165">
                <a:solidFill>
                  <a:schemeClr val="tx1">
                    <a:tint val="82000"/>
                  </a:schemeClr>
                </a:solidFill>
              </a:defRPr>
            </a:lvl2pPr>
            <a:lvl3pPr marL="532729" indent="0">
              <a:buNone/>
              <a:defRPr sz="1049">
                <a:solidFill>
                  <a:schemeClr val="tx1">
                    <a:tint val="82000"/>
                  </a:schemeClr>
                </a:solidFill>
              </a:defRPr>
            </a:lvl3pPr>
            <a:lvl4pPr marL="799094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4pPr>
            <a:lvl5pPr marL="1065459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5pPr>
            <a:lvl6pPr marL="1331824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6pPr>
            <a:lvl7pPr marL="1598188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7pPr>
            <a:lvl8pPr marL="1864553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8pPr>
            <a:lvl9pPr marL="2130918" indent="0">
              <a:buNone/>
              <a:defRPr sz="93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8625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6276" y="2012414"/>
            <a:ext cx="2264251" cy="47965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97123" y="2012414"/>
            <a:ext cx="2264251" cy="47965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2380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402484"/>
            <a:ext cx="4595098" cy="1461188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971" y="1853171"/>
            <a:ext cx="22538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6971" y="2761381"/>
            <a:ext cx="2253845" cy="406157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97123" y="1853171"/>
            <a:ext cx="2264945" cy="908210"/>
          </a:xfrm>
        </p:spPr>
        <p:txBody>
          <a:bodyPr anchor="b"/>
          <a:lstStyle>
            <a:lvl1pPr marL="0" indent="0">
              <a:buNone/>
              <a:defRPr sz="1398" b="1"/>
            </a:lvl1pPr>
            <a:lvl2pPr marL="266365" indent="0">
              <a:buNone/>
              <a:defRPr sz="1165" b="1"/>
            </a:lvl2pPr>
            <a:lvl3pPr marL="532729" indent="0">
              <a:buNone/>
              <a:defRPr sz="1049" b="1"/>
            </a:lvl3pPr>
            <a:lvl4pPr marL="799094" indent="0">
              <a:buNone/>
              <a:defRPr sz="932" b="1"/>
            </a:lvl4pPr>
            <a:lvl5pPr marL="1065459" indent="0">
              <a:buNone/>
              <a:defRPr sz="932" b="1"/>
            </a:lvl5pPr>
            <a:lvl6pPr marL="1331824" indent="0">
              <a:buNone/>
              <a:defRPr sz="932" b="1"/>
            </a:lvl6pPr>
            <a:lvl7pPr marL="1598188" indent="0">
              <a:buNone/>
              <a:defRPr sz="932" b="1"/>
            </a:lvl7pPr>
            <a:lvl8pPr marL="1864553" indent="0">
              <a:buNone/>
              <a:defRPr sz="932" b="1"/>
            </a:lvl8pPr>
            <a:lvl9pPr marL="2130918" indent="0">
              <a:buNone/>
              <a:defRPr sz="932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97123" y="2761381"/>
            <a:ext cx="2264945" cy="406157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97134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9521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4858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4945" y="1088455"/>
            <a:ext cx="2697123" cy="5372269"/>
          </a:xfrm>
        </p:spPr>
        <p:txBody>
          <a:bodyPr/>
          <a:lstStyle>
            <a:lvl1pPr>
              <a:defRPr sz="1864"/>
            </a:lvl1pPr>
            <a:lvl2pPr>
              <a:defRPr sz="1631"/>
            </a:lvl2pPr>
            <a:lvl3pPr>
              <a:defRPr sz="1398"/>
            </a:lvl3pPr>
            <a:lvl4pPr>
              <a:defRPr sz="1165"/>
            </a:lvl4pPr>
            <a:lvl5pPr>
              <a:defRPr sz="1165"/>
            </a:lvl5pPr>
            <a:lvl6pPr>
              <a:defRPr sz="1165"/>
            </a:lvl6pPr>
            <a:lvl7pPr>
              <a:defRPr sz="1165"/>
            </a:lvl7pPr>
            <a:lvl8pPr>
              <a:defRPr sz="1165"/>
            </a:lvl8pPr>
            <a:lvl9pPr>
              <a:defRPr sz="1165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421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970" y="503978"/>
            <a:ext cx="1718306" cy="1763924"/>
          </a:xfrm>
        </p:spPr>
        <p:txBody>
          <a:bodyPr anchor="b"/>
          <a:lstStyle>
            <a:lvl1pPr>
              <a:defRPr sz="1864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64945" y="1088455"/>
            <a:ext cx="2697123" cy="5372269"/>
          </a:xfrm>
        </p:spPr>
        <p:txBody>
          <a:bodyPr anchor="t"/>
          <a:lstStyle>
            <a:lvl1pPr marL="0" indent="0">
              <a:buNone/>
              <a:defRPr sz="1864"/>
            </a:lvl1pPr>
            <a:lvl2pPr marL="266365" indent="0">
              <a:buNone/>
              <a:defRPr sz="1631"/>
            </a:lvl2pPr>
            <a:lvl3pPr marL="532729" indent="0">
              <a:buNone/>
              <a:defRPr sz="1398"/>
            </a:lvl3pPr>
            <a:lvl4pPr marL="799094" indent="0">
              <a:buNone/>
              <a:defRPr sz="1165"/>
            </a:lvl4pPr>
            <a:lvl5pPr marL="1065459" indent="0">
              <a:buNone/>
              <a:defRPr sz="1165"/>
            </a:lvl5pPr>
            <a:lvl6pPr marL="1331824" indent="0">
              <a:buNone/>
              <a:defRPr sz="1165"/>
            </a:lvl6pPr>
            <a:lvl7pPr marL="1598188" indent="0">
              <a:buNone/>
              <a:defRPr sz="1165"/>
            </a:lvl7pPr>
            <a:lvl8pPr marL="1864553" indent="0">
              <a:buNone/>
              <a:defRPr sz="1165"/>
            </a:lvl8pPr>
            <a:lvl9pPr marL="2130918" indent="0">
              <a:buNone/>
              <a:defRPr sz="1165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6970" y="2267902"/>
            <a:ext cx="1718306" cy="4201570"/>
          </a:xfrm>
        </p:spPr>
        <p:txBody>
          <a:bodyPr/>
          <a:lstStyle>
            <a:lvl1pPr marL="0" indent="0">
              <a:buNone/>
              <a:defRPr sz="932"/>
            </a:lvl1pPr>
            <a:lvl2pPr marL="266365" indent="0">
              <a:buNone/>
              <a:defRPr sz="816"/>
            </a:lvl2pPr>
            <a:lvl3pPr marL="532729" indent="0">
              <a:buNone/>
              <a:defRPr sz="699"/>
            </a:lvl3pPr>
            <a:lvl4pPr marL="799094" indent="0">
              <a:buNone/>
              <a:defRPr sz="583"/>
            </a:lvl4pPr>
            <a:lvl5pPr marL="1065459" indent="0">
              <a:buNone/>
              <a:defRPr sz="583"/>
            </a:lvl5pPr>
            <a:lvl6pPr marL="1331824" indent="0">
              <a:buNone/>
              <a:defRPr sz="583"/>
            </a:lvl6pPr>
            <a:lvl7pPr marL="1598188" indent="0">
              <a:buNone/>
              <a:defRPr sz="583"/>
            </a:lvl7pPr>
            <a:lvl8pPr marL="1864553" indent="0">
              <a:buNone/>
              <a:defRPr sz="583"/>
            </a:lvl8pPr>
            <a:lvl9pPr marL="2130918" indent="0">
              <a:buNone/>
              <a:defRPr sz="583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9574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6276" y="402484"/>
            <a:ext cx="4595098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276" y="2012414"/>
            <a:ext cx="4595098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6276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B326E7-D884-4B0C-906E-D8ABBC0A02E6}" type="datetimeFigureOut">
              <a:rPr lang="sv-SE" smtClean="0"/>
              <a:t>2025-09-03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64784" y="7006700"/>
            <a:ext cx="1798082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2653" y="7006700"/>
            <a:ext cx="119872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15680D-7B3A-4F53-97C6-FCC18C7EAC1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3876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32729" rtl="0" eaLnBrk="1" latinLnBrk="0" hangingPunct="1">
        <a:lnSpc>
          <a:spcPct val="90000"/>
        </a:lnSpc>
        <a:spcBef>
          <a:spcPct val="0"/>
        </a:spcBef>
        <a:buNone/>
        <a:defRPr sz="256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3182" indent="-133182" algn="l" defTabSz="532729" rtl="0" eaLnBrk="1" latinLnBrk="0" hangingPunct="1">
        <a:lnSpc>
          <a:spcPct val="90000"/>
        </a:lnSpc>
        <a:spcBef>
          <a:spcPts val="583"/>
        </a:spcBef>
        <a:buFont typeface="Arial" panose="020B0604020202020204" pitchFamily="34" charset="0"/>
        <a:buChar char="•"/>
        <a:defRPr sz="1631" kern="1200">
          <a:solidFill>
            <a:schemeClr val="tx1"/>
          </a:solidFill>
          <a:latin typeface="+mn-lt"/>
          <a:ea typeface="+mn-ea"/>
          <a:cs typeface="+mn-cs"/>
        </a:defRPr>
      </a:lvl1pPr>
      <a:lvl2pPr marL="39954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398" kern="1200">
          <a:solidFill>
            <a:schemeClr val="tx1"/>
          </a:solidFill>
          <a:latin typeface="+mn-lt"/>
          <a:ea typeface="+mn-ea"/>
          <a:cs typeface="+mn-cs"/>
        </a:defRPr>
      </a:lvl2pPr>
      <a:lvl3pPr marL="665912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165" kern="1200">
          <a:solidFill>
            <a:schemeClr val="tx1"/>
          </a:solidFill>
          <a:latin typeface="+mn-lt"/>
          <a:ea typeface="+mn-ea"/>
          <a:cs typeface="+mn-cs"/>
        </a:defRPr>
      </a:lvl3pPr>
      <a:lvl4pPr marL="932277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19864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465006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731371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997735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264100" indent="-133182" algn="l" defTabSz="532729" rtl="0" eaLnBrk="1" latinLnBrk="0" hangingPunct="1">
        <a:lnSpc>
          <a:spcPct val="90000"/>
        </a:lnSpc>
        <a:spcBef>
          <a:spcPts val="291"/>
        </a:spcBef>
        <a:buFont typeface="Arial" panose="020B0604020202020204" pitchFamily="34" charset="0"/>
        <a:buChar char="•"/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1pPr>
      <a:lvl2pPr marL="266365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2pPr>
      <a:lvl3pPr marL="53272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3pPr>
      <a:lvl4pPr marL="79909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4pPr>
      <a:lvl5pPr marL="1065459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5pPr>
      <a:lvl6pPr marL="1331824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6pPr>
      <a:lvl7pPr marL="159818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7pPr>
      <a:lvl8pPr marL="1864553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8pPr>
      <a:lvl9pPr marL="2130918" algn="l" defTabSz="532729" rtl="0" eaLnBrk="1" latinLnBrk="0" hangingPunct="1">
        <a:defRPr sz="10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hyperlink" Target="mailto:namn@klubbnamn.se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anmalan@klubbnamn.se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Bildobjekt 17">
            <a:extLst>
              <a:ext uri="{FF2B5EF4-FFF2-40B4-BE49-F238E27FC236}">
                <a16:creationId xmlns:a16="http://schemas.microsoft.com/office/drawing/2014/main" id="{0FBD9F8C-ED1E-0A1A-C93C-E1DB77EFD2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476" y="-14214"/>
            <a:ext cx="5363217" cy="7609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498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3200EB-0B2A-6CB5-517E-6296F07674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>
            <a:extLst>
              <a:ext uri="{FF2B5EF4-FFF2-40B4-BE49-F238E27FC236}">
                <a16:creationId xmlns:a16="http://schemas.microsoft.com/office/drawing/2014/main" id="{12A0644B-06E2-03E7-EB54-2BD426FA01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2639" y="-59998"/>
            <a:ext cx="5422064" cy="7692632"/>
          </a:xfrm>
          <a:prstGeom prst="rect">
            <a:avLst/>
          </a:prstGeom>
        </p:spPr>
      </p:pic>
      <p:pic>
        <p:nvPicPr>
          <p:cNvPr id="5" name="Bildobjekt 4">
            <a:extLst>
              <a:ext uri="{FF2B5EF4-FFF2-40B4-BE49-F238E27FC236}">
                <a16:creationId xmlns:a16="http://schemas.microsoft.com/office/drawing/2014/main" id="{C95735FF-711B-D9E3-3BEA-21FA434BE8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55570" y="-234752"/>
            <a:ext cx="1353491" cy="1920285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271A100F-B6B7-AC7D-5F28-8D847C7735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365153" y="-129433"/>
            <a:ext cx="3336472" cy="1876765"/>
          </a:xfrm>
          <a:prstGeom prst="rect">
            <a:avLst/>
          </a:prstGeo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F55AC81E-08F9-04B8-8239-4C78D6418D2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6808" y="5917267"/>
            <a:ext cx="4534026" cy="2550389"/>
          </a:xfrm>
          <a:prstGeom prst="rect">
            <a:avLst/>
          </a:prstGeom>
        </p:spPr>
      </p:pic>
      <p:graphicFrame>
        <p:nvGraphicFramePr>
          <p:cNvPr id="12" name="Tabell 11">
            <a:extLst>
              <a:ext uri="{FF2B5EF4-FFF2-40B4-BE49-F238E27FC236}">
                <a16:creationId xmlns:a16="http://schemas.microsoft.com/office/drawing/2014/main" id="{A19FC0DA-AA24-D8F9-919A-2FAD6172FC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404287"/>
              </p:ext>
            </p:extLst>
          </p:nvPr>
        </p:nvGraphicFramePr>
        <p:xfrm>
          <a:off x="256679" y="1447799"/>
          <a:ext cx="4814283" cy="487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7596">
                  <a:extLst>
                    <a:ext uri="{9D8B030D-6E8A-4147-A177-3AD203B41FA5}">
                      <a16:colId xmlns:a16="http://schemas.microsoft.com/office/drawing/2014/main" val="476445344"/>
                    </a:ext>
                  </a:extLst>
                </a:gridCol>
                <a:gridCol w="3326687">
                  <a:extLst>
                    <a:ext uri="{9D8B030D-6E8A-4147-A177-3AD203B41FA5}">
                      <a16:colId xmlns:a16="http://schemas.microsoft.com/office/drawing/2014/main" val="365494985"/>
                    </a:ext>
                  </a:extLst>
                </a:gridCol>
              </a:tblGrid>
              <a:tr h="279667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ARRANGÖR</a:t>
                      </a: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Norrbacka</a:t>
                      </a:r>
                      <a:r>
                        <a:rPr lang="sv-SE" sz="700" b="0" kern="12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HI</a:t>
                      </a:r>
                      <a:endParaRPr lang="sv-SE" sz="700" b="0" kern="1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B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763548"/>
                  </a:ext>
                </a:extLst>
              </a:tr>
              <a:tr h="282671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TÄVLINGSPLATS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Hallnamn, gatunamn XX, ort</a:t>
                      </a:r>
                      <a:endParaRPr lang="sv-SE" sz="7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B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8266365"/>
                  </a:ext>
                </a:extLst>
              </a:tr>
              <a:tr h="41990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TÄVLINGSTIDER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B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0775533"/>
                  </a:ext>
                </a:extLst>
              </a:tr>
              <a:tr h="805231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SPELFORM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</a:p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B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9510956"/>
                  </a:ext>
                </a:extLst>
              </a:tr>
              <a:tr h="41990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TÄVLINGSLEDARE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b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B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934694"/>
                  </a:ext>
                </a:extLst>
              </a:tr>
              <a:tr h="41990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ANMÄLAN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Mejla till </a:t>
                      </a:r>
                      <a:r>
                        <a:rPr lang="sv-SE" sz="700" b="0" dirty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6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anmalan@klubbnamn.se</a:t>
                      </a:r>
                      <a:endParaRPr lang="sv-SE" sz="700" b="0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B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4868943"/>
                  </a:ext>
                </a:extLst>
              </a:tr>
              <a:tr h="41990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ANMÄLNINGSAVGIFT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 </a:t>
                      </a:r>
                    </a:p>
                  </a:txBody>
                  <a:tcPr>
                    <a:lnL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B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8476179"/>
                  </a:ext>
                </a:extLst>
              </a:tr>
              <a:tr h="41990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TÄVLINGSREGLER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B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754854"/>
                  </a:ext>
                </a:extLst>
              </a:tr>
              <a:tr h="41990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KLASSNING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B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991937"/>
                  </a:ext>
                </a:extLst>
              </a:tr>
              <a:tr h="419908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ÖVRIGT</a:t>
                      </a:r>
                      <a:endParaRPr lang="sv-SE" sz="8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532729" rtl="0" eaLnBrk="1" fontAlgn="auto" latinLnBrk="0" hangingPunct="1">
                        <a:lnSpc>
                          <a:spcPts val="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Lorem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ipsum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dolor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sit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amet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,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consectetur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adipiscing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elit.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Quisque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bibendum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diam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nunc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feugiat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lang="sv-SE" sz="700" b="0" kern="12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volutpat</a:t>
                      </a:r>
                      <a:r>
                        <a:rPr lang="sv-SE" sz="700" b="0" kern="12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. </a:t>
                      </a:r>
                      <a:endParaRPr lang="sv-SE" sz="7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B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446695"/>
                  </a:ext>
                </a:extLst>
              </a:tr>
              <a:tr h="569875">
                <a:tc>
                  <a:txBody>
                    <a:bodyPr/>
                    <a:lstStyle/>
                    <a:p>
                      <a:pPr algn="l">
                        <a:lnSpc>
                          <a:spcPts val="900"/>
                        </a:lnSpc>
                      </a:pPr>
                      <a:r>
                        <a:rPr lang="sv-SE" sz="8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FRÅGOR</a:t>
                      </a:r>
                    </a:p>
                  </a:txBody>
                  <a:tcPr>
                    <a:lnL w="12700" cmpd="sng">
                      <a:noFill/>
                    </a:lnL>
                    <a:lnR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900"/>
                        </a:lnSpc>
                      </a:pPr>
                      <a: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Namn </a:t>
                      </a:r>
                      <a:r>
                        <a:rPr lang="sv-SE" sz="700" dirty="0" err="1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Namnsson</a:t>
                      </a:r>
                      <a: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</a:t>
                      </a:r>
                      <a:b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E-post: </a:t>
                      </a:r>
                      <a:r>
                        <a:rPr lang="sv-SE" sz="700" dirty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hlinkClick r:id="rId7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namn@klubbnamn.se</a:t>
                      </a:r>
                      <a:b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sv-SE" sz="7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Tel: + 46 8 XXX XX</a:t>
                      </a:r>
                    </a:p>
                  </a:txBody>
                  <a:tcPr>
                    <a:lnL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9050" cap="flat" cmpd="sng" algn="ctr">
                      <a:solidFill>
                        <a:srgbClr val="0B2F4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3B5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5845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40561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393</TotalTime>
  <Words>225</Words>
  <Application>Microsoft Office PowerPoint</Application>
  <PresentationFormat>Anpassad</PresentationFormat>
  <Paragraphs>23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Office-tema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Ludvig Siggelin</dc:creator>
  <cp:lastModifiedBy>Ludvig Siggelin</cp:lastModifiedBy>
  <cp:revision>8</cp:revision>
  <dcterms:created xsi:type="dcterms:W3CDTF">2025-09-02T08:24:05Z</dcterms:created>
  <dcterms:modified xsi:type="dcterms:W3CDTF">2025-09-03T15:08:47Z</dcterms:modified>
</cp:coreProperties>
</file>