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532765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5D"/>
    <a:srgbClr val="003459"/>
    <a:srgbClr val="002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5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5582" y="3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574" y="1237197"/>
            <a:ext cx="4528503" cy="2631887"/>
          </a:xfrm>
        </p:spPr>
        <p:txBody>
          <a:bodyPr anchor="b"/>
          <a:lstStyle>
            <a:lvl1pPr algn="ctr">
              <a:defRPr sz="3496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5956" y="3970580"/>
            <a:ext cx="3995738" cy="1825171"/>
          </a:xfrm>
        </p:spPr>
        <p:txBody>
          <a:bodyPr/>
          <a:lstStyle>
            <a:lvl1pPr marL="0" indent="0" algn="ctr">
              <a:buNone/>
              <a:defRPr sz="1398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3300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710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2600" y="402483"/>
            <a:ext cx="1148775" cy="640647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276" y="402483"/>
            <a:ext cx="3379728" cy="640647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595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8537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01" y="1884671"/>
            <a:ext cx="4595098" cy="3144614"/>
          </a:xfrm>
        </p:spPr>
        <p:txBody>
          <a:bodyPr anchor="b"/>
          <a:lstStyle>
            <a:lvl1pPr>
              <a:defRPr sz="3496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501" y="5059035"/>
            <a:ext cx="4595098" cy="1653678"/>
          </a:xfrm>
        </p:spPr>
        <p:txBody>
          <a:bodyPr/>
          <a:lstStyle>
            <a:lvl1pPr marL="0" indent="0">
              <a:buNone/>
              <a:defRPr sz="1398">
                <a:solidFill>
                  <a:schemeClr val="tx1">
                    <a:tint val="82000"/>
                  </a:schemeClr>
                </a:solidFill>
              </a:defRPr>
            </a:lvl1pPr>
            <a:lvl2pPr marL="266365" indent="0">
              <a:buNone/>
              <a:defRPr sz="1165">
                <a:solidFill>
                  <a:schemeClr val="tx1">
                    <a:tint val="82000"/>
                  </a:schemeClr>
                </a:solidFill>
              </a:defRPr>
            </a:lvl2pPr>
            <a:lvl3pPr marL="532729" indent="0">
              <a:buNone/>
              <a:defRPr sz="1049">
                <a:solidFill>
                  <a:schemeClr val="tx1">
                    <a:tint val="82000"/>
                  </a:schemeClr>
                </a:solidFill>
              </a:defRPr>
            </a:lvl3pPr>
            <a:lvl4pPr marL="799094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4pPr>
            <a:lvl5pPr marL="1065459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5pPr>
            <a:lvl6pPr marL="1331824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6pPr>
            <a:lvl7pPr marL="1598188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7pPr>
            <a:lvl8pPr marL="1864553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8pPr>
            <a:lvl9pPr marL="2130918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8625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276" y="2012414"/>
            <a:ext cx="2264251" cy="4796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7123" y="2012414"/>
            <a:ext cx="2264251" cy="4796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2380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402484"/>
            <a:ext cx="4595098" cy="1461188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71" y="1853171"/>
            <a:ext cx="22538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71" y="2761381"/>
            <a:ext cx="2253845" cy="40615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7123" y="1853171"/>
            <a:ext cx="22649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7123" y="2761381"/>
            <a:ext cx="2264945" cy="40615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7134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9521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4858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945" y="1088455"/>
            <a:ext cx="2697123" cy="5372269"/>
          </a:xfrm>
        </p:spPr>
        <p:txBody>
          <a:bodyPr/>
          <a:lstStyle>
            <a:lvl1pPr>
              <a:defRPr sz="1864"/>
            </a:lvl1pPr>
            <a:lvl2pPr>
              <a:defRPr sz="1631"/>
            </a:lvl2pPr>
            <a:lvl3pPr>
              <a:defRPr sz="1398"/>
            </a:lvl3pPr>
            <a:lvl4pPr>
              <a:defRPr sz="1165"/>
            </a:lvl4pPr>
            <a:lvl5pPr>
              <a:defRPr sz="1165"/>
            </a:lvl5pPr>
            <a:lvl6pPr>
              <a:defRPr sz="1165"/>
            </a:lvl6pPr>
            <a:lvl7pPr>
              <a:defRPr sz="1165"/>
            </a:lvl7pPr>
            <a:lvl8pPr>
              <a:defRPr sz="1165"/>
            </a:lvl8pPr>
            <a:lvl9pPr>
              <a:defRPr sz="1165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421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4945" y="1088455"/>
            <a:ext cx="2697123" cy="5372269"/>
          </a:xfrm>
        </p:spPr>
        <p:txBody>
          <a:bodyPr anchor="t"/>
          <a:lstStyle>
            <a:lvl1pPr marL="0" indent="0">
              <a:buNone/>
              <a:defRPr sz="1864"/>
            </a:lvl1pPr>
            <a:lvl2pPr marL="266365" indent="0">
              <a:buNone/>
              <a:defRPr sz="1631"/>
            </a:lvl2pPr>
            <a:lvl3pPr marL="532729" indent="0">
              <a:buNone/>
              <a:defRPr sz="1398"/>
            </a:lvl3pPr>
            <a:lvl4pPr marL="799094" indent="0">
              <a:buNone/>
              <a:defRPr sz="1165"/>
            </a:lvl4pPr>
            <a:lvl5pPr marL="1065459" indent="0">
              <a:buNone/>
              <a:defRPr sz="1165"/>
            </a:lvl5pPr>
            <a:lvl6pPr marL="1331824" indent="0">
              <a:buNone/>
              <a:defRPr sz="1165"/>
            </a:lvl6pPr>
            <a:lvl7pPr marL="1598188" indent="0">
              <a:buNone/>
              <a:defRPr sz="1165"/>
            </a:lvl7pPr>
            <a:lvl8pPr marL="1864553" indent="0">
              <a:buNone/>
              <a:defRPr sz="1165"/>
            </a:lvl8pPr>
            <a:lvl9pPr marL="2130918" indent="0">
              <a:buNone/>
              <a:defRPr sz="1165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57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276" y="402484"/>
            <a:ext cx="4595098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276" y="2012414"/>
            <a:ext cx="4595098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276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4784" y="7006700"/>
            <a:ext cx="179808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2653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3876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32729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82" indent="-133182" algn="l" defTabSz="532729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39954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665912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65" kern="1200">
          <a:solidFill>
            <a:schemeClr val="tx1"/>
          </a:solidFill>
          <a:latin typeface="+mn-lt"/>
          <a:ea typeface="+mn-ea"/>
          <a:cs typeface="+mn-cs"/>
        </a:defRPr>
      </a:lvl3pPr>
      <a:lvl4pPr marL="93227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864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5006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37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735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4100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65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2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9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5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82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8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553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91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mailto:namn@klubbnamn.se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anmalan@klubbnamn.se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Bildobjekt 18">
            <a:extLst>
              <a:ext uri="{FF2B5EF4-FFF2-40B4-BE49-F238E27FC236}">
                <a16:creationId xmlns:a16="http://schemas.microsoft.com/office/drawing/2014/main" id="{C6D0BA3A-5D65-4C27-8C9B-78A9F79060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471" y="2497147"/>
            <a:ext cx="4502617" cy="2532722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0FBD9F8C-ED1E-0A1A-C93C-E1DB77EFD2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4" y="-4243"/>
            <a:ext cx="5319771" cy="754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498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200EB-0B2A-6CB5-517E-6296F0767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BE0D4675-5F49-44A2-5225-C4BC219070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7011" y="-72343"/>
            <a:ext cx="5481662" cy="7777187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271A100F-B6B7-AC7D-5F28-8D847C7735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68086" y="-102218"/>
            <a:ext cx="3231024" cy="1817451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C95735FF-711B-D9E3-3BEA-21FA434BE8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55570" y="-234752"/>
            <a:ext cx="1353491" cy="1920285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F55AC81E-08F9-04B8-8239-4C78D6418D2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808" y="5917267"/>
            <a:ext cx="4534026" cy="2550389"/>
          </a:xfrm>
          <a:prstGeom prst="rect">
            <a:avLst/>
          </a:prstGeom>
        </p:spPr>
      </p:pic>
      <p:graphicFrame>
        <p:nvGraphicFramePr>
          <p:cNvPr id="12" name="Tabell 11">
            <a:extLst>
              <a:ext uri="{FF2B5EF4-FFF2-40B4-BE49-F238E27FC236}">
                <a16:creationId xmlns:a16="http://schemas.microsoft.com/office/drawing/2014/main" id="{A19FC0DA-AA24-D8F9-919A-2FAD6172FC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534174"/>
              </p:ext>
            </p:extLst>
          </p:nvPr>
        </p:nvGraphicFramePr>
        <p:xfrm>
          <a:off x="256679" y="1447799"/>
          <a:ext cx="4814283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7596">
                  <a:extLst>
                    <a:ext uri="{9D8B030D-6E8A-4147-A177-3AD203B41FA5}">
                      <a16:colId xmlns:a16="http://schemas.microsoft.com/office/drawing/2014/main" val="476445344"/>
                    </a:ext>
                  </a:extLst>
                </a:gridCol>
                <a:gridCol w="3326687">
                  <a:extLst>
                    <a:ext uri="{9D8B030D-6E8A-4147-A177-3AD203B41FA5}">
                      <a16:colId xmlns:a16="http://schemas.microsoft.com/office/drawing/2014/main" val="365494985"/>
                    </a:ext>
                  </a:extLst>
                </a:gridCol>
              </a:tblGrid>
              <a:tr h="279667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ARRANGÖR</a:t>
                      </a:r>
                      <a:endParaRPr lang="sv-SE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Täby Basket</a:t>
                      </a: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763548"/>
                  </a:ext>
                </a:extLst>
              </a:tr>
              <a:tr h="282671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TÄVLINGSPLATS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Hallnamn, gatunamn XX, ort</a:t>
                      </a:r>
                      <a:endParaRPr lang="sv-SE" sz="7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266365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TÄVLINGSTIDER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775533"/>
                  </a:ext>
                </a:extLst>
              </a:tr>
              <a:tr h="805231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SPELFORM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510956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TÄVLINGSLEDARE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934694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ANMÄLAN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Mejla till </a:t>
                      </a:r>
                      <a:r>
                        <a:rPr lang="sv-SE" sz="700" b="0" dirty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anmalan@klubbnamn.se</a:t>
                      </a:r>
                      <a:endParaRPr lang="sv-SE" sz="700" b="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868943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ANMÄLNINGSAVGIFT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476179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TÄVLINGSREGLER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754854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KLASSNING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991937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ÖVRIGT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446695"/>
                  </a:ext>
                </a:extLst>
              </a:tr>
              <a:tr h="569875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FRÅGOR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Namn </a:t>
                      </a:r>
                      <a:r>
                        <a:rPr lang="sv-SE" sz="7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Namnsson</a:t>
                      </a:r>
                      <a: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b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E-post: </a:t>
                      </a:r>
                      <a:r>
                        <a:rPr lang="sv-SE" sz="700" dirty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namn@klubbnamn.se</a:t>
                      </a:r>
                      <a:b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Tel: + 46 8 XXX XX</a:t>
                      </a: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584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056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391</TotalTime>
  <Words>225</Words>
  <Application>Microsoft Office PowerPoint</Application>
  <PresentationFormat>Anpassad</PresentationFormat>
  <Paragraphs>23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Office-tema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Ludvig Siggelin</dc:creator>
  <cp:lastModifiedBy>Ludvig Siggelin</cp:lastModifiedBy>
  <cp:revision>6</cp:revision>
  <dcterms:created xsi:type="dcterms:W3CDTF">2025-09-02T08:24:05Z</dcterms:created>
  <dcterms:modified xsi:type="dcterms:W3CDTF">2025-09-05T13:22:19Z</dcterms:modified>
</cp:coreProperties>
</file>