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5D"/>
    <a:srgbClr val="003459"/>
    <a:srgbClr val="002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5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5582" y="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3300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10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59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853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>
                    <a:tint val="82000"/>
                  </a:schemeClr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82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82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862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238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7134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952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485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42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5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B326E7-D884-4B0C-906E-D8ABBC0A02E6}" type="datetimeFigureOut">
              <a:rPr lang="sv-SE" smtClean="0"/>
              <a:t>2025-09-05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387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mailto:namn@klubbnamn.se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nmalan@klubbnamn.se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ildobjekt 18">
            <a:extLst>
              <a:ext uri="{FF2B5EF4-FFF2-40B4-BE49-F238E27FC236}">
                <a16:creationId xmlns:a16="http://schemas.microsoft.com/office/drawing/2014/main" id="{C6D0BA3A-5D65-4C27-8C9B-78A9F79060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471" y="2497147"/>
            <a:ext cx="4502617" cy="2532722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0FBD9F8C-ED1E-0A1A-C93C-E1DB77EFD2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34" y="-4243"/>
            <a:ext cx="5319771" cy="75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98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200EB-0B2A-6CB5-517E-6296F0767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En bild som visar blå, Electric blue, skärmbild&#10;&#10;AI-genererat innehåll kan vara felaktigt.">
            <a:extLst>
              <a:ext uri="{FF2B5EF4-FFF2-40B4-BE49-F238E27FC236}">
                <a16:creationId xmlns:a16="http://schemas.microsoft.com/office/drawing/2014/main" id="{B6CFD988-B013-9E3B-681D-6FEFE21E45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805" y="-51620"/>
            <a:ext cx="5439022" cy="7716691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C95735FF-711B-D9E3-3BEA-21FA434BE8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55570" y="-234752"/>
            <a:ext cx="1353491" cy="1920285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271A100F-B6B7-AC7D-5F28-8D847C7735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587831" y="-129433"/>
            <a:ext cx="3336472" cy="1876766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F55AC81E-08F9-04B8-8239-4C78D6418D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808" y="5917267"/>
            <a:ext cx="4534026" cy="2550389"/>
          </a:xfrm>
          <a:prstGeom prst="rect">
            <a:avLst/>
          </a:prstGeom>
        </p:spPr>
      </p:pic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A19FC0DA-AA24-D8F9-919A-2FAD6172F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590484"/>
              </p:ext>
            </p:extLst>
          </p:nvPr>
        </p:nvGraphicFramePr>
        <p:xfrm>
          <a:off x="256679" y="1447799"/>
          <a:ext cx="4814283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7596">
                  <a:extLst>
                    <a:ext uri="{9D8B030D-6E8A-4147-A177-3AD203B41FA5}">
                      <a16:colId xmlns:a16="http://schemas.microsoft.com/office/drawing/2014/main" val="476445344"/>
                    </a:ext>
                  </a:extLst>
                </a:gridCol>
                <a:gridCol w="3326687">
                  <a:extLst>
                    <a:ext uri="{9D8B030D-6E8A-4147-A177-3AD203B41FA5}">
                      <a16:colId xmlns:a16="http://schemas.microsoft.com/office/drawing/2014/main" val="365494985"/>
                    </a:ext>
                  </a:extLst>
                </a:gridCol>
              </a:tblGrid>
              <a:tr h="279667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ARRANGÖR</a:t>
                      </a:r>
                      <a:endParaRPr lang="sv-SE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Täby Basket</a:t>
                      </a: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763548"/>
                  </a:ext>
                </a:extLst>
              </a:tr>
              <a:tr h="282671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TÄVLINGSPLATS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Hallnamn, gatunamn XX, ort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266365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TÄVLINGSTIDER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775533"/>
                  </a:ext>
                </a:extLst>
              </a:tr>
              <a:tr h="805231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SPELFORM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510956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TÄVLINGSLEDARE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934694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ANMÄLAN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Mejla till </a:t>
                      </a:r>
                      <a:r>
                        <a:rPr lang="sv-SE" sz="700" b="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anmalan@klubbnamn.se</a:t>
                      </a:r>
                      <a:endParaRPr lang="sv-SE" sz="700" b="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868943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ANMÄLNINGSAVGIFT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476179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TÄVLINGSREGLER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754854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KLASSNING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991937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ÖVRIGT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446695"/>
                  </a:ext>
                </a:extLst>
              </a:tr>
              <a:tr h="569875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FRÅGOR</a:t>
                      </a: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Namn </a:t>
                      </a:r>
                      <a:r>
                        <a:rPr lang="sv-SE" sz="7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Namnsson</a:t>
                      </a: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b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E-post: </a:t>
                      </a:r>
                      <a:r>
                        <a:rPr lang="sv-SE" sz="70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namn@klubbnamn.se</a:t>
                      </a:r>
                      <a:b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Tel: + 46 8 XXX XX</a:t>
                      </a:r>
                    </a:p>
                  </a:txBody>
                  <a:tcPr>
                    <a:lnL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D4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584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056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</TotalTime>
  <Words>225</Words>
  <Application>Microsoft Office PowerPoint</Application>
  <PresentationFormat>Anpassad</PresentationFormat>
  <Paragraphs>23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Ludvig Siggelin</dc:creator>
  <cp:lastModifiedBy>Ludvig Siggelin</cp:lastModifiedBy>
  <cp:revision>7</cp:revision>
  <dcterms:created xsi:type="dcterms:W3CDTF">2025-09-02T08:24:05Z</dcterms:created>
  <dcterms:modified xsi:type="dcterms:W3CDTF">2025-09-05T13:22:04Z</dcterms:modified>
</cp:coreProperties>
</file>