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5D"/>
    <a:srgbClr val="003459"/>
    <a:srgbClr val="002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5582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30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1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53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2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38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13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52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85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4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7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namn@klubbnamn.se" TargetMode="External"/><Relationship Id="rId5" Type="http://schemas.openxmlformats.org/officeDocument/2006/relationships/hyperlink" Target="mailto:anmalan@klubbnamn.se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objekt 18">
            <a:extLst>
              <a:ext uri="{FF2B5EF4-FFF2-40B4-BE49-F238E27FC236}">
                <a16:creationId xmlns:a16="http://schemas.microsoft.com/office/drawing/2014/main" id="{C6D0BA3A-5D65-4C27-8C9B-78A9F7906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71" y="2497147"/>
            <a:ext cx="4502617" cy="2532722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0FBD9F8C-ED1E-0A1A-C93C-E1DB77EFD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4" y="-4243"/>
            <a:ext cx="5319771" cy="75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00EB-0B2A-6CB5-517E-6296F0767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blå, Electric blue, skärmbild&#10;&#10;AI-genererat innehåll kan vara felaktigt.">
            <a:extLst>
              <a:ext uri="{FF2B5EF4-FFF2-40B4-BE49-F238E27FC236}">
                <a16:creationId xmlns:a16="http://schemas.microsoft.com/office/drawing/2014/main" id="{35A72DC0-1D0E-E465-2983-5E6909AE2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"/>
            <a:ext cx="5327650" cy="7558680"/>
          </a:xfrm>
          <a:prstGeom prst="rect">
            <a:avLst/>
          </a:prstGeom>
        </p:spPr>
      </p:pic>
      <p:pic>
        <p:nvPicPr>
          <p:cNvPr id="3" name="Bildobjekt 2" descr="En bild som visar Teckensnitt, Grafik, logotyp, text&#10;&#10;AI-genererat innehåll kan vara felaktigt.">
            <a:extLst>
              <a:ext uri="{FF2B5EF4-FFF2-40B4-BE49-F238E27FC236}">
                <a16:creationId xmlns:a16="http://schemas.microsoft.com/office/drawing/2014/main" id="{271A100F-B6B7-AC7D-5F28-8D847C7735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-249175"/>
            <a:ext cx="3231025" cy="1817451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F55AC81E-08F9-04B8-8239-4C78D6418D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809" y="6009796"/>
            <a:ext cx="4534026" cy="2550389"/>
          </a:xfrm>
          <a:prstGeom prst="rect">
            <a:avLst/>
          </a:prstGeom>
        </p:spPr>
      </p:pic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A19FC0DA-AA24-D8F9-919A-2FAD6172F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70414"/>
              </p:ext>
            </p:extLst>
          </p:nvPr>
        </p:nvGraphicFramePr>
        <p:xfrm>
          <a:off x="256681" y="1050472"/>
          <a:ext cx="4814283" cy="5671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596">
                  <a:extLst>
                    <a:ext uri="{9D8B030D-6E8A-4147-A177-3AD203B41FA5}">
                      <a16:colId xmlns:a16="http://schemas.microsoft.com/office/drawing/2014/main" val="476445344"/>
                    </a:ext>
                  </a:extLst>
                </a:gridCol>
                <a:gridCol w="3326687">
                  <a:extLst>
                    <a:ext uri="{9D8B030D-6E8A-4147-A177-3AD203B41FA5}">
                      <a16:colId xmlns:a16="http://schemas.microsoft.com/office/drawing/2014/main" val="365494985"/>
                    </a:ext>
                  </a:extLst>
                </a:gridCol>
              </a:tblGrid>
              <a:tr h="22735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ARRANGÖR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IFAH Parasport</a:t>
                      </a:r>
                      <a:endParaRPr lang="sv-SE" sz="7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63548"/>
                  </a:ext>
                </a:extLst>
              </a:tr>
              <a:tr h="22980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TÄVLINGSPLATS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Hallnamnet, gatunamn XX, ort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266365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SANKTION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188323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TÄVLINGSTIDER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5533"/>
                  </a:ext>
                </a:extLst>
              </a:tr>
              <a:tr h="643692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SPELFORM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510956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TÄVLINGSLEDARE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34694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ANMÄLAN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Mejla till </a:t>
                      </a:r>
                      <a:r>
                        <a:rPr lang="sv-SE" sz="700" b="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anmalan@klubbnamn.se</a:t>
                      </a:r>
                      <a:endParaRPr lang="sv-SE" sz="700" b="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868943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ANMÄLNINGSAVGIFT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476179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NÄRVAROKONTROLL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90542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LOTTNING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364854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SEEDNING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323358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TÄVLINGSREGLER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754854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UTRUSTNING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249315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KLASSNING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91937"/>
                  </a:ext>
                </a:extLst>
              </a:tr>
              <a:tr h="341369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ÖVRIGT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46695"/>
                  </a:ext>
                </a:extLst>
              </a:tr>
              <a:tr h="463287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FRÅGOR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 </a:t>
                      </a:r>
                      <a:r>
                        <a:rPr lang="sv-SE" sz="7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Namnsson</a:t>
                      </a: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E-post: </a:t>
                      </a:r>
                      <a:r>
                        <a:rPr lang="sv-SE" sz="7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namn@klubbnamn.se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Tel: + 46 8 XXX XX</a:t>
                      </a:r>
                    </a:p>
                  </a:txBody>
                  <a:tcPr>
                    <a:lnL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A2E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84574"/>
                  </a:ext>
                </a:extLst>
              </a:tr>
            </a:tbl>
          </a:graphicData>
        </a:graphic>
      </p:graphicFrame>
      <p:pic>
        <p:nvPicPr>
          <p:cNvPr id="5" name="Bildobjekt 4" descr="En bild som visar text, Teckensnitt, logotyp, Grafik&#10;&#10;AI-genererat innehåll kan vara felaktigt.">
            <a:extLst>
              <a:ext uri="{FF2B5EF4-FFF2-40B4-BE49-F238E27FC236}">
                <a16:creationId xmlns:a16="http://schemas.microsoft.com/office/drawing/2014/main" id="{C95735FF-711B-D9E3-3BEA-21FA434BE8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81" y="40200"/>
            <a:ext cx="1741042" cy="100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46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320</Words>
  <Application>Microsoft Office PowerPoint</Application>
  <PresentationFormat>Anpassad</PresentationFormat>
  <Paragraphs>33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Ludvig Siggelin</dc:creator>
  <cp:lastModifiedBy>Ludvig Siggelin</cp:lastModifiedBy>
  <cp:revision>10</cp:revision>
  <dcterms:created xsi:type="dcterms:W3CDTF">2025-09-02T08:24:05Z</dcterms:created>
  <dcterms:modified xsi:type="dcterms:W3CDTF">2025-09-03T15:06:16Z</dcterms:modified>
</cp:coreProperties>
</file>